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9" r:id="rId3"/>
    <p:sldId id="308" r:id="rId4"/>
    <p:sldId id="307" r:id="rId5"/>
    <p:sldId id="304" r:id="rId6"/>
    <p:sldId id="305" r:id="rId7"/>
    <p:sldId id="314" r:id="rId8"/>
    <p:sldId id="310" r:id="rId9"/>
    <p:sldId id="309" r:id="rId10"/>
    <p:sldId id="311" r:id="rId11"/>
    <p:sldId id="312" r:id="rId12"/>
    <p:sldId id="315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CC"/>
    <a:srgbClr val="FFCCCC"/>
    <a:srgbClr val="CCFFFF"/>
    <a:srgbClr val="CCFFCC"/>
    <a:srgbClr val="CCECFF"/>
    <a:srgbClr val="66CCFF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81" autoAdjust="0"/>
    <p:restoredTop sz="95697" autoAdjust="0"/>
  </p:normalViewPr>
  <p:slideViewPr>
    <p:cSldViewPr>
      <p:cViewPr varScale="1">
        <p:scale>
          <a:sx n="73" d="100"/>
          <a:sy n="73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8B8DD-270A-4557-BAF6-98A02A818A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04DB-DF6A-4EBE-8767-2E7AFEFBA9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DA28-551F-4ABC-A852-534DCB0C56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85DE-0395-4FCB-874F-DBA27881DB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9BF7-179C-4162-A769-1DA9830C33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7827D-1979-497D-8C04-056326659C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801F-8359-4E02-A883-22C6CC4C7E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3716-72A2-410A-95E5-C4D077B44D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8AAF-8BEE-4F75-B9AC-AE6A90154E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224A9-FB7E-49F0-A0DC-36B9EFC71D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6A1C-7F75-4B56-8BF3-9F0B1BF3A2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2113E7-4F4E-41A4-A1A4-B6A790D10A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pic>
        <p:nvPicPr>
          <p:cNvPr id="13316" name="Picture 2" descr="C:\Users\User\Documents\шаблоны\Children_illustration_laying_Wallpaper__yv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429784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-214346" y="-285776"/>
            <a:ext cx="9144064" cy="1212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1100" b="1" dirty="0" smtClean="0">
                <a:solidFill>
                  <a:srgbClr val="CC00CC"/>
                </a:solidFill>
                <a:latin typeface="Comic Sans MS" pitchFamily="66" charset="0"/>
              </a:rPr>
              <a:t>Муниципальное автономное дошкольное учреждение Детский сад № 40 г.Челябинска Какаду</a:t>
            </a:r>
          </a:p>
          <a:p>
            <a:pPr algn="ctr"/>
            <a:endParaRPr lang="ru-RU" sz="11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C00CC"/>
                </a:solidFill>
                <a:latin typeface="Comic Sans MS" pitchFamily="66" charset="0"/>
              </a:rPr>
              <a:t>«Здоровый образ жизни</a:t>
            </a:r>
          </a:p>
          <a:p>
            <a:pPr algn="ctr"/>
            <a:r>
              <a:rPr lang="ru-RU" sz="4000" b="1" dirty="0" smtClean="0">
                <a:solidFill>
                  <a:srgbClr val="CC00CC"/>
                </a:solidFill>
                <a:latin typeface="Comic Sans MS" pitchFamily="66" charset="0"/>
              </a:rPr>
              <a:t> детей </a:t>
            </a:r>
          </a:p>
          <a:p>
            <a:pPr algn="ctr"/>
            <a:r>
              <a:rPr lang="ru-RU" sz="4000" b="1" dirty="0" smtClean="0">
                <a:solidFill>
                  <a:srgbClr val="CC00CC"/>
                </a:solidFill>
                <a:latin typeface="Comic Sans MS" pitchFamily="66" charset="0"/>
              </a:rPr>
              <a:t>1 младшей группы</a:t>
            </a:r>
          </a:p>
          <a:p>
            <a:pPr algn="ctr"/>
            <a:r>
              <a:rPr lang="ru-RU" sz="4000" b="1" dirty="0" smtClean="0">
                <a:solidFill>
                  <a:srgbClr val="CC00CC"/>
                </a:solidFill>
                <a:latin typeface="Comic Sans MS" pitchFamily="66" charset="0"/>
              </a:rPr>
              <a:t>«Бусинки» »</a:t>
            </a:r>
          </a:p>
          <a:p>
            <a:pPr algn="ctr"/>
            <a:endParaRPr lang="ru-RU" sz="40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76456" cy="864096"/>
          </a:xfrm>
        </p:spPr>
        <p:txBody>
          <a:bodyPr/>
          <a:lstStyle/>
          <a:p>
            <a:r>
              <a:rPr lang="ru-RU" sz="2000" i="1" dirty="0" err="1" smtClean="0">
                <a:solidFill>
                  <a:srgbClr val="CC00CC"/>
                </a:solidFill>
                <a:latin typeface="Comic Sans MS" pitchFamily="66" charset="0"/>
              </a:rPr>
              <a:t>Физкульт-УРААА</a:t>
            </a:r>
            <a:r>
              <a:rPr lang="ru-RU" sz="2000" i="1" dirty="0" smtClean="0">
                <a:solidFill>
                  <a:srgbClr val="CC00CC"/>
                </a:solidFill>
                <a:latin typeface="Comic Sans MS" pitchFamily="66" charset="0"/>
              </a:rPr>
              <a:t>!</a:t>
            </a:r>
            <a:br>
              <a:rPr lang="ru-RU" sz="2000" i="1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i="1" dirty="0" smtClean="0">
                <a:solidFill>
                  <a:srgbClr val="CC00CC"/>
                </a:solidFill>
                <a:latin typeface="Comic Sans MS" pitchFamily="66" charset="0"/>
              </a:rPr>
              <a:t>Деткам нравится всегда</a:t>
            </a:r>
            <a:endParaRPr lang="ru-RU" sz="2000" dirty="0"/>
          </a:p>
        </p:txBody>
      </p:sp>
      <p:pic>
        <p:nvPicPr>
          <p:cNvPr id="10" name="Содержимое 9" descr="20230418_0939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682" r="17764" b="27678"/>
          <a:stretch>
            <a:fillRect/>
          </a:stretch>
        </p:blipFill>
        <p:spPr>
          <a:xfrm>
            <a:off x="323528" y="1052736"/>
            <a:ext cx="2640608" cy="3024336"/>
          </a:xfrm>
        </p:spPr>
      </p:pic>
      <p:pic>
        <p:nvPicPr>
          <p:cNvPr id="11" name="Содержимое 10" descr="20220923_0935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797" t="20073" b="10650"/>
          <a:stretch>
            <a:fillRect/>
          </a:stretch>
        </p:blipFill>
        <p:spPr>
          <a:xfrm>
            <a:off x="5868144" y="1124744"/>
            <a:ext cx="2986112" cy="3024336"/>
          </a:xfrm>
        </p:spPr>
      </p:pic>
      <p:pic>
        <p:nvPicPr>
          <p:cNvPr id="12" name="Рисунок 11" descr="20230418_093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2106234" cy="280831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16824" cy="1296144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  <a:t>Чтоб расти и закаляться</a:t>
            </a:r>
            <a:b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  <a:t>Не по дням, а по </a:t>
            </a:r>
            <a:r>
              <a:rPr lang="ru-RU" sz="2000" b="0" dirty="0" err="1" smtClean="0">
                <a:solidFill>
                  <a:srgbClr val="CC00CC"/>
                </a:solidFill>
                <a:latin typeface="Comic Sans MS" pitchFamily="66" charset="0"/>
              </a:rPr>
              <a:t>чАсам</a:t>
            </a:r>
            <a: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  <a:t>,</a:t>
            </a:r>
            <a:b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b="0" dirty="0" err="1" smtClean="0">
                <a:solidFill>
                  <a:srgbClr val="CC00CC"/>
                </a:solidFill>
                <a:latin typeface="Comic Sans MS" pitchFamily="66" charset="0"/>
              </a:rPr>
              <a:t>ФизкультУрой</a:t>
            </a:r>
            <a: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  <a:t> заниматься </a:t>
            </a:r>
            <a:b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b="0" dirty="0" smtClean="0">
                <a:solidFill>
                  <a:srgbClr val="CC00CC"/>
                </a:solidFill>
                <a:latin typeface="Comic Sans MS" pitchFamily="66" charset="0"/>
              </a:rPr>
              <a:t>Надо всем, Ребята, нам!</a:t>
            </a:r>
            <a:endParaRPr lang="ru-RU" sz="2000" b="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20220923_09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322258" cy="3096344"/>
          </a:xfrm>
          <a:prstGeom prst="rect">
            <a:avLst/>
          </a:prstGeom>
        </p:spPr>
      </p:pic>
      <p:pic>
        <p:nvPicPr>
          <p:cNvPr id="7" name="Рисунок 6" descr="20221014_093542.jpg"/>
          <p:cNvPicPr>
            <a:picLocks noChangeAspect="1"/>
          </p:cNvPicPr>
          <p:nvPr/>
        </p:nvPicPr>
        <p:blipFill>
          <a:blip r:embed="rId3" cstate="print"/>
          <a:srcRect l="12509" t="16949" b="10170"/>
          <a:stretch>
            <a:fillRect/>
          </a:stretch>
        </p:blipFill>
        <p:spPr>
          <a:xfrm>
            <a:off x="5940152" y="1700808"/>
            <a:ext cx="2787774" cy="3096344"/>
          </a:xfrm>
          <a:prstGeom prst="rect">
            <a:avLst/>
          </a:prstGeom>
        </p:spPr>
      </p:pic>
      <p:pic>
        <p:nvPicPr>
          <p:cNvPr id="8" name="Рисунок 7" descr="1673533232_gas-kvas-com-p-risunki-dlya-detskogo-sada-dlya-gruppi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204864"/>
            <a:ext cx="3024336" cy="213830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16824" cy="129614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C00CC"/>
                </a:solidFill>
                <a:latin typeface="Comic Sans MS" pitchFamily="66" charset="0"/>
              </a:rPr>
              <a:t>Спасибо за внимание!</a:t>
            </a:r>
            <a:br>
              <a:rPr lang="ru-RU" sz="24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C00CC"/>
                </a:solidFill>
                <a:latin typeface="Comic Sans MS" pitchFamily="66" charset="0"/>
              </a:rPr>
              <a:t>Будьте здоровы!</a:t>
            </a:r>
            <a:endParaRPr lang="ru-RU" sz="2400" b="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90273"/>
            <a:ext cx="6264696" cy="352389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15616" y="476672"/>
            <a:ext cx="6984776" cy="216024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CC00CC"/>
                </a:solidFill>
                <a:latin typeface="Monotype Corsiva" pitchFamily="66" charset="0"/>
              </a:rPr>
              <a:t>«</a:t>
            </a:r>
            <a:r>
              <a:rPr lang="ru-RU" sz="2000" b="1" i="1" dirty="0" smtClean="0">
                <a:solidFill>
                  <a:srgbClr val="CC00CC"/>
                </a:solidFill>
                <a:latin typeface="Comic Sans MS" pitchFamily="66" charset="0"/>
              </a:rPr>
              <a:t>Всем известно и понятно,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CC00CC"/>
                </a:solidFill>
                <a:latin typeface="Comic Sans MS" pitchFamily="66" charset="0"/>
              </a:rPr>
              <a:t>Что здоровым быть приятно.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CC00CC"/>
                </a:solidFill>
                <a:latin typeface="Comic Sans MS" pitchFamily="66" charset="0"/>
              </a:rPr>
              <a:t>Только надо знать.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CC00CC"/>
                </a:solidFill>
                <a:latin typeface="Comic Sans MS" pitchFamily="66" charset="0"/>
              </a:rPr>
              <a:t>Как здоровым стать»</a:t>
            </a:r>
          </a:p>
          <a:p>
            <a:pPr algn="ctr">
              <a:defRPr/>
            </a:pPr>
            <a:endParaRPr lang="ru-RU" sz="2000" b="1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0221014_09411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04864"/>
            <a:ext cx="4536504" cy="2687386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5214974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C00CC"/>
                </a:solidFill>
                <a:latin typeface="Comic Sans MS" pitchFamily="66" charset="0"/>
              </a:rPr>
              <a:t>Что же делать, чтобы не болеть?</a:t>
            </a:r>
            <a:endParaRPr lang="ru-RU" sz="24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286380" y="642918"/>
            <a:ext cx="33661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3008313" cy="71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92737_22963thumb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520661"/>
            <a:ext cx="4114800" cy="408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4286280" cy="4572033"/>
          </a:xfrm>
        </p:spPr>
        <p:txBody>
          <a:bodyPr/>
          <a:lstStyle/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Там, где грязь, живут микробы. Мелкие - не увидать.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Их, микробов, очень много, Невозможно сосчитать.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Мельче комаров и мошек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 В много-много тысяч раз.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Тьма невидимых зверюшек 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Жить предпочитают в нас.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939916"/>
          </a:xfrm>
        </p:spPr>
        <p:txBody>
          <a:bodyPr/>
          <a:lstStyle/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«Надо, надо умываться по утрам и вечерам!»</a:t>
            </a:r>
            <a:endParaRPr lang="ru-RU" sz="20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depositphotos_10378491-stock-illustration-dog-and-cat-having-a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857884" y="2071678"/>
            <a:ext cx="276056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-20230421-WA00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476672"/>
            <a:ext cx="3024336" cy="4484863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14338"/>
            <a:ext cx="8229600" cy="214338"/>
          </a:xfrm>
        </p:spPr>
        <p:txBody>
          <a:bodyPr/>
          <a:lstStyle/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endParaRPr lang="ru-RU" sz="20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714379"/>
          </a:xfrm>
        </p:spPr>
        <p:txBody>
          <a:bodyPr/>
          <a:lstStyle/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Завтрак ты не пропускай,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Завтракать полезно!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Это даже малышам в садике известно!</a:t>
            </a:r>
            <a:endParaRPr lang="ru-RU" sz="20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22251"/>
          </a:xfrm>
        </p:spPr>
        <p:txBody>
          <a:bodyPr/>
          <a:lstStyle/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Кушать овощи и фрукты,</a:t>
            </a:r>
          </a:p>
          <a:p>
            <a:r>
              <a:rPr lang="ru-RU" sz="2000" dirty="0" err="1" smtClean="0">
                <a:solidFill>
                  <a:srgbClr val="CC00CC"/>
                </a:solidFill>
                <a:latin typeface="Comic Sans MS" pitchFamily="66" charset="0"/>
              </a:rPr>
              <a:t>Рыбу,молокопродукты</a:t>
            </a: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-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Вот полезная еда,</a:t>
            </a:r>
          </a:p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Витаминами полна!</a:t>
            </a:r>
            <a:endParaRPr lang="ru-RU" sz="2000" dirty="0"/>
          </a:p>
        </p:txBody>
      </p:sp>
      <p:pic>
        <p:nvPicPr>
          <p:cNvPr id="6" name="Содержимое 5" descr="zub2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52754" y="1928802"/>
            <a:ext cx="2166018" cy="288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4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844824"/>
            <a:ext cx="2322258" cy="3096344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/>
          <a:lstStyle/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err="1" smtClean="0">
                <a:solidFill>
                  <a:srgbClr val="CC00CC"/>
                </a:solidFill>
                <a:latin typeface="Comic Sans MS" pitchFamily="66" charset="0"/>
              </a:rPr>
              <a:t>Пузырики</a:t>
            </a: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 волшебные,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Вкусные, полезные!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Кислородный ешь коктейль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Будешь точно здоровей!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Потом в пещеру приходи,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Солью как на море подыши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endParaRPr lang="ru-RU" sz="20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0230418_103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927"/>
          <a:stretch>
            <a:fillRect/>
          </a:stretch>
        </p:blipFill>
        <p:spPr>
          <a:xfrm>
            <a:off x="1259632" y="2492896"/>
            <a:ext cx="2613738" cy="2476872"/>
          </a:xfrm>
        </p:spPr>
      </p:pic>
      <p:pic>
        <p:nvPicPr>
          <p:cNvPr id="8" name="Рисунок 7" descr="20220921_101540.jpg"/>
          <p:cNvPicPr>
            <a:picLocks noChangeAspect="1"/>
          </p:cNvPicPr>
          <p:nvPr/>
        </p:nvPicPr>
        <p:blipFill>
          <a:blip r:embed="rId3" cstate="print"/>
          <a:srcRect t="6612"/>
          <a:stretch>
            <a:fillRect/>
          </a:stretch>
        </p:blipFill>
        <p:spPr>
          <a:xfrm>
            <a:off x="4716016" y="2492896"/>
            <a:ext cx="3456384" cy="2420888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/>
          <a:lstStyle/>
          <a:p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Чтоб здоровье сохранить, 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Организм свой укрепить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На прогулку мы идем,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  <a:t>Дружно песенки поём</a:t>
            </a:r>
            <a:br>
              <a:rPr lang="ru-RU" sz="2000" dirty="0" smtClean="0">
                <a:solidFill>
                  <a:srgbClr val="CC00CC"/>
                </a:solidFill>
                <a:latin typeface="Comic Sans MS" pitchFamily="66" charset="0"/>
              </a:rPr>
            </a:br>
            <a:endParaRPr lang="ru-RU" sz="20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20221012_1047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2538282" cy="3384376"/>
          </a:xfrm>
        </p:spPr>
      </p:pic>
      <p:pic>
        <p:nvPicPr>
          <p:cNvPr id="11" name="Содержимое 10" descr="image-09-04-23-04-41-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589659"/>
            <a:ext cx="2592288" cy="3456384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1930226"/>
          </a:xfrm>
        </p:spPr>
        <p:txBody>
          <a:bodyPr/>
          <a:lstStyle/>
          <a:p>
            <a: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  <a:t>Сон дневной полезен очень</a:t>
            </a:r>
            <a:b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  <a:t>Для здоровья малышей.</a:t>
            </a:r>
            <a:b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  <a:t>Мы проснулись, потянулись</a:t>
            </a:r>
            <a:b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  <a:t>И друг другу улыбнулись</a:t>
            </a:r>
            <a:b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  <a:t>Что за чудо? </a:t>
            </a:r>
            <a:b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  <a:t>Наши ножки оказались на дорожке</a:t>
            </a:r>
            <a:b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C00CC"/>
                </a:solidFill>
                <a:latin typeface="Comic Sans MS" pitchFamily="66" charset="0"/>
              </a:rPr>
              <a:t>На дорожке не простой, а затейливой такой!</a:t>
            </a:r>
            <a:endParaRPr lang="ru-RU" sz="18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age-09-04-23-04-4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589"/>
          <a:stretch>
            <a:fillRect/>
          </a:stretch>
        </p:blipFill>
        <p:spPr>
          <a:xfrm>
            <a:off x="683568" y="2276872"/>
            <a:ext cx="3394472" cy="2553147"/>
          </a:xfrm>
        </p:spPr>
      </p:pic>
      <p:pic>
        <p:nvPicPr>
          <p:cNvPr id="7" name="Picture 2" descr="C:\Users\макс\Desktop\БУСИНКИ 2022\ЗОЖ\фото\20230418_093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7200" y="-18516600"/>
            <a:ext cx="7386192" cy="9848256"/>
          </a:xfrm>
          <a:prstGeom prst="rect">
            <a:avLst/>
          </a:prstGeom>
          <a:noFill/>
        </p:spPr>
      </p:pic>
      <p:pic>
        <p:nvPicPr>
          <p:cNvPr id="8" name="Содержимое 5" descr="image-09-04-23-04-41.jpeg"/>
          <p:cNvPicPr>
            <a:picLocks noChangeAspect="1"/>
          </p:cNvPicPr>
          <p:nvPr/>
        </p:nvPicPr>
        <p:blipFill>
          <a:blip r:embed="rId2" cstate="print"/>
          <a:srcRect t="43589"/>
          <a:stretch>
            <a:fillRect/>
          </a:stretch>
        </p:blipFill>
        <p:spPr bwMode="auto">
          <a:xfrm>
            <a:off x="683568" y="2204864"/>
            <a:ext cx="3394472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макс\Desktop\БУСИНКИ 2022\ЗОЖ\фото\20230418_093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13376" y="-18516600"/>
            <a:ext cx="9093536" cy="17556480"/>
          </a:xfrm>
          <a:prstGeom prst="rect">
            <a:avLst/>
          </a:prstGeom>
          <a:noFill/>
        </p:spPr>
      </p:pic>
      <p:pic>
        <p:nvPicPr>
          <p:cNvPr id="2051" name="Picture 3" descr="C:\Users\макс\Desktop\БУСИНКИ 2022\ЗОЖ\fda064de-9723-55b3-94ef-bbb5a38e893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04864"/>
            <a:ext cx="3672408" cy="27541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146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Monotype Corsiva</vt:lpstr>
      <vt:lpstr>Diseño predeterminado</vt:lpstr>
      <vt:lpstr>Презентация PowerPoint</vt:lpstr>
      <vt:lpstr>Презентация PowerPoint</vt:lpstr>
      <vt:lpstr>Что же делать, чтобы не болеть?</vt:lpstr>
      <vt:lpstr>Презентация PowerPoint</vt:lpstr>
      <vt:lpstr>«Надо, надо умываться по утрам и вечерам!»</vt:lpstr>
      <vt:lpstr>  </vt:lpstr>
      <vt:lpstr> Пузырики волшебные, Вкусные, полезные! Кислородный ешь коктейль Будешь точно здоровей! Потом в пещеру приходи, Солью как на море подыши </vt:lpstr>
      <vt:lpstr> Чтоб здоровье сохранить,  Организм свой укрепить На прогулку мы идем, Дружно песенки поём </vt:lpstr>
      <vt:lpstr>Сон дневной полезен очень Для здоровья малышей. Мы проснулись, потянулись И друг другу улыбнулись Что за чудо?  Наши ножки оказались на дорожке На дорожке не простой, а затейливой такой!</vt:lpstr>
      <vt:lpstr>Физкульт-УРААА! Деткам нравится всегда</vt:lpstr>
      <vt:lpstr>Чтоб расти и закаляться Не по дням, а по чАсам, ФизкультУрой заниматься  Надо всем, Ребята, нам!</vt:lpstr>
      <vt:lpstr>Спасибо за внимание! Будьте здоровы!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Basanko_AU</cp:lastModifiedBy>
  <cp:revision>846</cp:revision>
  <dcterms:created xsi:type="dcterms:W3CDTF">2010-05-23T14:28:12Z</dcterms:created>
  <dcterms:modified xsi:type="dcterms:W3CDTF">2023-06-26T04:51:47Z</dcterms:modified>
</cp:coreProperties>
</file>