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7" r:id="rId4"/>
    <p:sldId id="284" r:id="rId5"/>
    <p:sldId id="285" r:id="rId6"/>
    <p:sldId id="287" r:id="rId7"/>
    <p:sldId id="288" r:id="rId8"/>
    <p:sldId id="289" r:id="rId9"/>
    <p:sldId id="273" r:id="rId10"/>
    <p:sldId id="290" r:id="rId11"/>
    <p:sldId id="286" r:id="rId12"/>
    <p:sldId id="278" r:id="rId13"/>
    <p:sldId id="281" r:id="rId14"/>
    <p:sldId id="275" r:id="rId15"/>
    <p:sldId id="277" r:id="rId16"/>
    <p:sldId id="279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FFFFCC"/>
    <a:srgbClr val="6D6137"/>
    <a:srgbClr val="7E5E3A"/>
    <a:srgbClr val="C69D54"/>
    <a:srgbClr val="E3B836"/>
    <a:srgbClr val="5F5D52"/>
    <a:srgbClr val="EEDB6D"/>
    <a:srgbClr val="9B987D"/>
    <a:srgbClr val="7E5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-12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9578" y="714111"/>
            <a:ext cx="4171014" cy="3785652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</a:p>
          <a:p>
            <a:pPr algn="ctr"/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«Разноцветный </a:t>
            </a:r>
          </a:p>
          <a:p>
            <a:pPr algn="ctr"/>
            <a:r>
              <a:rPr lang="ru-RU" sz="40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оровод»</a:t>
            </a:r>
            <a:endParaRPr lang="ru-RU" sz="4000" dirty="0" smtClean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0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первой младшей</a:t>
            </a:r>
          </a:p>
          <a:p>
            <a:pPr algn="ctr"/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группе </a:t>
            </a:r>
          </a:p>
          <a:p>
            <a:pPr algn="ctr"/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«Теремок»</a:t>
            </a:r>
            <a:endParaRPr lang="ru-RU" sz="4000" dirty="0" smtClean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C:\Users\Dell\Desktop\презентация\IMG_20221114_10060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3" y="1083478"/>
            <a:ext cx="4487958" cy="33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ll\Desktop\презентация\IMG_20221118_102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36" y="2041440"/>
            <a:ext cx="3952317" cy="39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831839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2. Организовывалась совместная с воспитателем игра, например, «Теремок для матрешек»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:\Users\Dell\Desktop\презентация\IMG_20230405_101429_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54" y="1646807"/>
            <a:ext cx="2675964" cy="35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презентация\IMG_20230405_101554_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9" y="1324034"/>
            <a:ext cx="2465950" cy="32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ell\Desktop\презентация\IMG_20230315_084205_2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09" y="2918760"/>
            <a:ext cx="3494818" cy="26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9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831839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«Найди такую же большую (матрешки разной величины с одинаковым рисунком)», «Найди две одинаковые игрушки»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Dell\Desktop\презентация\IMG_20230405_101209_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2" y="1601280"/>
            <a:ext cx="3161179" cy="4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Desktop\презентация\IMG_20230405_100601_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5" y="1672924"/>
            <a:ext cx="3107391" cy="413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4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0" y="-201706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C:\Users\Dell\Desktop\презентация\IMG_20230405_100303_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82" y="1638320"/>
            <a:ext cx="2979108" cy="39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ll\Desktop\презентация\IMG_20221116_1603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9" y="1618223"/>
            <a:ext cx="2956064" cy="393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4437" y="831839"/>
            <a:ext cx="82856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Игры по мотивам народных сказок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3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1050057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3. Игрушки выставлялись в свободном доступе для самостоятельной игры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C:\Users\Dell\Desktop\презентация\IMG_20230405_152144_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7" y="1819498"/>
            <a:ext cx="2859739" cy="38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\Desktop\презентация\IMG_20230405_142637_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11" y="2225444"/>
            <a:ext cx="4887033" cy="34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2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1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914201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Дети полюбили играть с яркими матрешками, расписными конями и  мягкими тряпичными куклами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Dell\Desktop\презентация\IMG_20230405_100342_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6" y="1683642"/>
            <a:ext cx="2653826" cy="35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ll\Desktop\презентация\IMG_20230405_100329_1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36" y="1819264"/>
            <a:ext cx="2859739" cy="38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ell\Desktop\презентация\IMG_20230403_094609_4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9" b="28591"/>
          <a:stretch/>
        </p:blipFill>
        <p:spPr bwMode="auto">
          <a:xfrm>
            <a:off x="3226935" y="2698657"/>
            <a:ext cx="2686067" cy="302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33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1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914201"/>
            <a:ext cx="82856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Таким образом, был получен результат проекта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9" name="Picture 3" descr="C:\Users\Dell\Desktop\презентация\IMG_20230403_094552_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5" y="1392586"/>
            <a:ext cx="3163621" cy="421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ell\Desktop\презентация\IMG_20230403_094346_4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28683"/>
            <a:ext cx="3136522" cy="41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5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1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914201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Дети стали проявлять интерес к народным игрушкам и использовать их в самостоятельных играх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C:\Users\Dell\Desktop\презентация\IMG_20230220_105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5" y="2178423"/>
            <a:ext cx="2685374" cy="35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ell\Desktop\презентация\IMG_20230317_151520_8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6039325" y="2468817"/>
            <a:ext cx="2770738" cy="32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Dell\Desktop\презентация\IMG_20230315_084339_1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 b="12843"/>
          <a:stretch/>
        </p:blipFill>
        <p:spPr bwMode="auto">
          <a:xfrm>
            <a:off x="3043166" y="1877146"/>
            <a:ext cx="3457015" cy="32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2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6070" y="683433"/>
            <a:ext cx="7180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647" y="916486"/>
            <a:ext cx="58763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Проект «Разноцветный хоровод»</a:t>
            </a:r>
          </a:p>
          <a:p>
            <a:pPr algn="ctr"/>
            <a:r>
              <a:rPr lang="ru-RU" b="1" dirty="0"/>
              <a:t>Для детей младшего дошкольного возраста</a:t>
            </a:r>
          </a:p>
          <a:p>
            <a:r>
              <a:rPr lang="ru-RU" b="1" dirty="0"/>
              <a:t>Проект долгосрочный, продолжительность 1 учебный год</a:t>
            </a:r>
          </a:p>
          <a:p>
            <a:r>
              <a:rPr lang="ru-RU" b="1" dirty="0"/>
              <a:t>Место проведения: групповое помещение</a:t>
            </a:r>
          </a:p>
          <a:p>
            <a:r>
              <a:rPr lang="ru-RU" b="1" dirty="0"/>
              <a:t>Участники: дети, воспитатель</a:t>
            </a:r>
          </a:p>
          <a:p>
            <a:r>
              <a:rPr lang="ru-RU" b="1" u="sng" dirty="0"/>
              <a:t>Цель</a:t>
            </a:r>
            <a:r>
              <a:rPr lang="ru-RU" b="1" dirty="0"/>
              <a:t>: Формирование интереса детей к народному творчеству</a:t>
            </a:r>
          </a:p>
          <a:p>
            <a:r>
              <a:rPr lang="ru-RU" b="1" u="sng" dirty="0"/>
              <a:t>Задачи: </a:t>
            </a:r>
            <a:endParaRPr lang="ru-RU" b="1" dirty="0"/>
          </a:p>
          <a:p>
            <a:r>
              <a:rPr lang="ru-RU" b="1" dirty="0"/>
              <a:t> 1. Знакомить детей с русской народной игрушкой (традиционная тряпичная кукла, матрешки, дымковская игрушка)</a:t>
            </a:r>
          </a:p>
          <a:p>
            <a:r>
              <a:rPr lang="ru-RU" b="1" dirty="0"/>
              <a:t>2. Развивать интерес к народной игрушке, побуждать к рассматриванию и  использованию традиционных народных игрушек в играх</a:t>
            </a:r>
          </a:p>
          <a:p>
            <a:r>
              <a:rPr lang="ru-RU" b="1" dirty="0"/>
              <a:t>3. Воспитывать уважительное и бережное отношение к народным игрушкам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Dell\Desktop\презентация\IMG_20221217_231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8" y="1849854"/>
            <a:ext cx="2467115" cy="38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esktop\презентация\IMG_20221216_150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67" y="1849855"/>
            <a:ext cx="5368680" cy="40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156" y="914201"/>
            <a:ext cx="828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В течение всего года в среду группы вносились различные виды народной игрушки.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3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4775" y="836114"/>
            <a:ext cx="66966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ru-RU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ркие матрешки, каждая со своим неповторимым узором, нравятся всем ребятам. </a:t>
            </a:r>
            <a:r>
              <a:rPr lang="ru-RU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9289" y="308342"/>
            <a:ext cx="2487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Матрешки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C:\Users\Dell\Desktop\презентация\IMG_20221216_1501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 b="18094"/>
          <a:stretch/>
        </p:blipFill>
        <p:spPr bwMode="auto">
          <a:xfrm>
            <a:off x="4704785" y="1493793"/>
            <a:ext cx="3254189" cy="19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ell\Desktop\презентация\IMG_20230314_185057_1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9" b="7377"/>
          <a:stretch/>
        </p:blipFill>
        <p:spPr bwMode="auto">
          <a:xfrm>
            <a:off x="3913091" y="3156041"/>
            <a:ext cx="4837579" cy="25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ll\Desktop\презентация\IMG_20230317_151419_8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4" y="1605556"/>
            <a:ext cx="2923643" cy="38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1868" y="268471"/>
            <a:ext cx="7060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Традиционная тряпичная кукла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2070" y="1002505"/>
            <a:ext cx="7502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Куклы, которых делали в старину, совсем не похожи на 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Современных тряпичных кукол. Их создавали из лоскутов старой одежды, и предназначались они не только для игры.</a:t>
            </a:r>
          </a:p>
        </p:txBody>
      </p:sp>
      <p:pic>
        <p:nvPicPr>
          <p:cNvPr id="2050" name="Picture 2" descr="C:\Users\Dell\Desktop\презентация\IMG_20221216_150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0" y="2487246"/>
            <a:ext cx="3659095" cy="2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презентация\IMG_20221216_150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4571">
            <a:off x="4845954" y="2458895"/>
            <a:ext cx="2493065" cy="186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7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1868" y="268471"/>
            <a:ext cx="7060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Традиционная тряпичная кукла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2070" y="803407"/>
            <a:ext cx="75020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нас 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живут и любимые девочками </a:t>
            </a:r>
            <a:r>
              <a:rPr lang="ru-RU" sz="2200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еленашки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и куклы-</a:t>
            </a:r>
            <a:r>
              <a:rPr lang="ru-RU" sz="2200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увадки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которыми забавляли малышей, подвешивая над колыбелью, и яркая Веснянка, которую «водили» на веревочке, и 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мягкая 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Утешница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которой вытирали слезки малышам.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:\Users\Dell\Desktop\презентация\IMG_20221114_100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21" y="2572677"/>
            <a:ext cx="2346791" cy="31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Dell\Desktop\презентация\IMG_20221114_1003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69" y="2572677"/>
            <a:ext cx="2297266" cy="30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8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1868" y="268471"/>
            <a:ext cx="7060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Традиционная тряпичная кукла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868" y="868035"/>
            <a:ext cx="75020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Птички и крылатые Ангелы, нарядные 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Столбушки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Соломенная 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Покосница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кукла-Колокольчик, 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которую брали с собой в дальнюю дорогу, и самая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простая куколка «</a:t>
            </a:r>
            <a:r>
              <a:rPr lang="ru-RU" sz="22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Отдарок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-на-подарок», которую делали</a:t>
            </a:r>
          </a:p>
          <a:p>
            <a:pPr lvl="0"/>
            <a:r>
              <a:rPr lang="ru-RU" sz="2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ети, благодаря родных за подарки.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Dell\Desktop\презентация\IMG_20221114_1004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/>
          <a:stretch/>
        </p:blipFill>
        <p:spPr bwMode="auto">
          <a:xfrm>
            <a:off x="1041868" y="2670726"/>
            <a:ext cx="1796024" cy="2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ell\Desktop\презентация\IMG_20221114_1002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/>
          <a:stretch/>
        </p:blipFill>
        <p:spPr bwMode="auto">
          <a:xfrm>
            <a:off x="5472952" y="2765950"/>
            <a:ext cx="1869141" cy="28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Dell\Desktop\презентация\IMG_20221114_1007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4" y="2718337"/>
            <a:ext cx="2206438" cy="2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2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0646" y="809219"/>
            <a:ext cx="6696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Появилась у нас и расписная дымковская игрушка, пока немного, но </a:t>
            </a:r>
            <a:r>
              <a:rPr lang="ru-RU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коллекция обязательно будет пополняться</a:t>
            </a:r>
            <a:endParaRPr lang="ru-RU" sz="2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7206" y="308342"/>
            <a:ext cx="4831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ымковская </a:t>
            </a:r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игрушка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Dell\Desktop\презентация\IMG_20230405_142925_5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/>
          <a:stretch/>
        </p:blipFill>
        <p:spPr bwMode="auto">
          <a:xfrm>
            <a:off x="470646" y="2675964"/>
            <a:ext cx="4603658" cy="28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Dell\Desktop\презентация\IMG_20230405_100309_88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-2402" r="12445" b="13567"/>
          <a:stretch/>
        </p:blipFill>
        <p:spPr bwMode="auto">
          <a:xfrm>
            <a:off x="5241805" y="1761564"/>
            <a:ext cx="2835315" cy="39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8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8834" y="868035"/>
            <a:ext cx="7223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437" y="1050057"/>
            <a:ext cx="82856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Использовался следующий алгоритм:</a:t>
            </a:r>
          </a:p>
          <a:p>
            <a:pPr lvl="0" algn="just"/>
            <a:r>
              <a:rPr lang="ru-RU" sz="22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Игрушки демонстрировались детям, проводилась беседа с рассказом об этих игрушках в соответствии с возрастом детей</a:t>
            </a:r>
            <a:endParaRPr lang="ru-RU" sz="2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C:\Users\Dell\Desktop\презентация\IMG_20230405_100145_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0" y="2514600"/>
            <a:ext cx="4209199" cy="31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презентация\IMG_20221118_102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67" y="2158053"/>
            <a:ext cx="3730278" cy="37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31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385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Дарья Кудрявцева</cp:lastModifiedBy>
  <cp:revision>71</cp:revision>
  <dcterms:created xsi:type="dcterms:W3CDTF">2013-11-19T05:52:05Z</dcterms:created>
  <dcterms:modified xsi:type="dcterms:W3CDTF">2023-04-09T18:39:30Z</dcterms:modified>
</cp:coreProperties>
</file>