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Фотоотчет</a:t>
            </a:r>
            <a:r>
              <a:rPr lang="ru-RU" dirty="0" smtClean="0"/>
              <a:t> родителей группы «</a:t>
            </a:r>
            <a:r>
              <a:rPr lang="ru-RU" dirty="0" err="1" smtClean="0"/>
              <a:t>Капитошка</a:t>
            </a:r>
            <a:r>
              <a:rPr lang="ru-RU" dirty="0" smtClean="0"/>
              <a:t>» по теме «Космос»</a:t>
            </a:r>
            <a:endParaRPr lang="ru-RU" dirty="0"/>
          </a:p>
        </p:txBody>
      </p:sp>
      <p:pic>
        <p:nvPicPr>
          <p:cNvPr id="1026" name="Picture 2" descr="C:\Users\VADIM\Downloads\IMG-80926a639d16afc589186eb67c3ae0c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7857">
            <a:off x="457200" y="1905000"/>
            <a:ext cx="2114550" cy="2819400"/>
          </a:xfrm>
          <a:prstGeom prst="rect">
            <a:avLst/>
          </a:prstGeom>
          <a:noFill/>
        </p:spPr>
      </p:pic>
      <p:pic>
        <p:nvPicPr>
          <p:cNvPr id="5" name="Рисунок 4" descr="C:\Users\VADIM\Downloads\IMG-1b91b573f5450c4dcf3531cb07294141-V.jpg"/>
          <p:cNvPicPr/>
          <p:nvPr/>
        </p:nvPicPr>
        <p:blipFill>
          <a:blip r:embed="rId3" cstate="print"/>
          <a:srcRect t="23478" r="8719" b="12609"/>
          <a:stretch>
            <a:fillRect/>
          </a:stretch>
        </p:blipFill>
        <p:spPr bwMode="auto">
          <a:xfrm rot="2196131">
            <a:off x="5394921" y="2372864"/>
            <a:ext cx="3375454" cy="236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VADIM\Downloads\IMG-6de93497b552f30df61b58cb8f435fa6-V.jpg"/>
          <p:cNvPicPr/>
          <p:nvPr/>
        </p:nvPicPr>
        <p:blipFill>
          <a:blip r:embed="rId4" cstate="print"/>
          <a:srcRect t="5936" r="33442" b="13242"/>
          <a:stretch>
            <a:fillRect/>
          </a:stretch>
        </p:blipFill>
        <p:spPr bwMode="auto">
          <a:xfrm rot="218039">
            <a:off x="3140200" y="1674160"/>
            <a:ext cx="2428485" cy="298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лыбающееся лицо 6"/>
          <p:cNvSpPr/>
          <p:nvPr/>
        </p:nvSpPr>
        <p:spPr>
          <a:xfrm>
            <a:off x="3962400" y="1828800"/>
            <a:ext cx="914400" cy="1066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VADIM\Downloads\IMG-4f889053df375d04074fcf9c5d61961d-V.jpg"/>
          <p:cNvPicPr>
            <a:picLocks noChangeAspect="1" noChangeArrowheads="1"/>
          </p:cNvPicPr>
          <p:nvPr/>
        </p:nvPicPr>
        <p:blipFill>
          <a:blip r:embed="rId5" cstate="print"/>
          <a:srcRect t="28387" r="22581" b="17419"/>
          <a:stretch>
            <a:fillRect/>
          </a:stretch>
        </p:blipFill>
        <p:spPr bwMode="auto">
          <a:xfrm>
            <a:off x="1219200" y="4495800"/>
            <a:ext cx="2286000" cy="2133600"/>
          </a:xfrm>
          <a:prstGeom prst="rect">
            <a:avLst/>
          </a:prstGeom>
          <a:noFill/>
        </p:spPr>
      </p:pic>
      <p:pic>
        <p:nvPicPr>
          <p:cNvPr id="1028" name="Picture 4" descr="C:\Users\VADIM\Downloads\IMG-fe1e5537e65bd6f5db612db4fe66570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3434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advTm="709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</TotalTime>
  <Words>11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Яркая</vt:lpstr>
      <vt:lpstr>Фотоотчет родителей группы «Капитошка» по теме «Космос»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родителей группы «Капитошка» по теме «Космос»</dc:title>
  <dc:creator>VADIM</dc:creator>
  <cp:lastModifiedBy>VADIM</cp:lastModifiedBy>
  <cp:revision>2</cp:revision>
  <dcterms:created xsi:type="dcterms:W3CDTF">2020-04-17T16:38:30Z</dcterms:created>
  <dcterms:modified xsi:type="dcterms:W3CDTF">2020-04-17T16:53:06Z</dcterms:modified>
</cp:coreProperties>
</file>