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BD3D2-0BAE-438A-9FAB-0B67D6E90FA1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C8EF2-BDF1-4FB4-9671-3A28596ED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19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C8EF2-BDF1-4FB4-9671-3A28596ED0B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2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5229200"/>
            <a:ext cx="4896544" cy="16275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Лента лицом вверх 3"/>
          <p:cNvSpPr/>
          <p:nvPr/>
        </p:nvSpPr>
        <p:spPr>
          <a:xfrm>
            <a:off x="1547664" y="5094741"/>
            <a:ext cx="6120680" cy="172819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МАДОУ «ДС №40 КАКАДУ»</a:t>
            </a:r>
          </a:p>
          <a:p>
            <a:pPr algn="ctr"/>
            <a:r>
              <a:rPr lang="ru-RU" sz="2400" dirty="0" smtClean="0"/>
              <a:t>Гр. ЖУРАВЛИК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773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омашний\Desktop\безопасность\viber image 2019-05-08 , 10.44.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49792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Домашний\Desktop\безопасность\viber image 2019-05-08 , 10.44.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582" y="24598"/>
            <a:ext cx="2931344" cy="390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Домашний\Desktop\безопасность\viber image 2019-05-08 , 10.44.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736" y="2503539"/>
            <a:ext cx="3265846" cy="435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7490" y="316523"/>
            <a:ext cx="3350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Что б жизнь счастливую прожить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Здоровье – нужно сохранить!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5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омашний\Desktop\безопасность\viber image 2019-05-08 , 10.44.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Домашний\Desktop\безопасность\viber image 2019-05-08 , 10.44.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3312368" cy="44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Домашний\Desktop\безопасность\ККК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2" y="3459872"/>
            <a:ext cx="4296889" cy="322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1978" y="553612"/>
            <a:ext cx="4342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 для взрослых подсказки о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18976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upload.wikimedia.org/wikipedia/commons/thumb/f/ff/Finland_road_sign_152.svg/900px-Finland_road_sign_15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3478"/>
            <a:ext cx="194421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43496" y="1398476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В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2053" name="Picture 5" descr="C:\Users\Домашний\Desktop\безопасность\viber image 2019-05-08 , 10.26.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497" y="3584484"/>
            <a:ext cx="383932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7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ашний\Desktop\безопасность\viber image 2019-05-08 , 10.26.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" y="22527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омашний\Desktop\безопасность\viber image 2019-05-08 , 10.26.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71455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72" y="3078957"/>
            <a:ext cx="69477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Правила пожарные без запинки знай,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Правила пожарные строго соблюдай!</a:t>
            </a:r>
          </a:p>
          <a:p>
            <a:endParaRPr lang="ru-RU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7" name="Picture 5" descr="https://im0-tub-ru.yandex.net/i?id=2239adf55d44d7ad62a3d78914b9c460&amp;n=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813" l="10000" r="95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243408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08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ашний\Desktop\безопасность\viber image 2019-05-08 , 11.17.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2008"/>
            <a:ext cx="469776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омашний\Desktop\безопасность\viber image 2019-05-08 , 11.17.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40540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омашний\Desktop\безопасность\viber image 2019-05-08 , 11.16.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2880320" cy="38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2385012"/>
            <a:ext cx="54649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Если вдруг беда случится,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Где-то что-то загорится,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Там пожарный нужен срочно.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Он погасит-это точно!!!</a:t>
            </a:r>
            <a:endParaRPr lang="ru-RU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102" name="Picture 6" descr="https://ds04.infourok.ru/uploads/ex/0341/0002aed8-fe12f8e7/2/img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89" b="95556" l="10000" r="92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656" y="-139838"/>
            <a:ext cx="3798344" cy="28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ашний\Desktop\безопасность\viber image 2019-05-08 , 10.28.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6777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омашний\Desktop\безопасность\viber image 2019-05-08 , 10.28.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6586"/>
            <a:ext cx="3696411" cy="27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омашний\Desktop\безопасность\viber image 2019-05-08 , 10.28.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10" y="3254098"/>
            <a:ext cx="2681597" cy="35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Домашний\Desktop\безопасность\viber image 2019-05-РПАВ, 10.28.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66" y="3254098"/>
            <a:ext cx="2698097" cy="35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3059832" y="3717032"/>
            <a:ext cx="28803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Почему машина эта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Ярко-огненного цвета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Что бы всем была видна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 пожар спешит она!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9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Домашний\Desktop\безопасность\viber image 2019-05-08 , 10.44.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4505"/>
            <a:ext cx="27003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Домашний\Desktop\безопасность\viber image 2019-05-08 , 10.44.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5532"/>
            <a:ext cx="2632119" cy="350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Домашний\Desktop\безопасность\viber ПРОЛimage 2019-05-08 , 10.44.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737" y="3375220"/>
            <a:ext cx="2592288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674977"/>
            <a:ext cx="3240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Детям знать положено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Правила дорожные!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Ты, дружок, доверься им: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Будешь цел и невредим!</a:t>
            </a:r>
          </a:p>
        </p:txBody>
      </p:sp>
    </p:spTree>
    <p:extLst>
      <p:ext uri="{BB962C8B-B14F-4D97-AF65-F5344CB8AC3E}">
        <p14:creationId xmlns:p14="http://schemas.microsoft.com/office/powerpoint/2010/main" val="40941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машний\Desktop\безопасность\viber image 2019-05-08 , 10.26.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516" y="3354639"/>
            <a:ext cx="4653432" cy="3490074"/>
          </a:xfrm>
          <a:prstGeom prst="rect">
            <a:avLst/>
          </a:prstGeom>
          <a:noFill/>
          <a:scene3d>
            <a:camera prst="orthographicFront">
              <a:rot lat="0" lon="0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Домашний\Desktop\безопасность\viber image 2019-05-08 , 10.26.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" y="0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Домашний\Desktop\безопасность\viber image 2019-05-08 , 10.26.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212"/>
            <a:ext cx="4370363" cy="327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659" y="3789040"/>
            <a:ext cx="36478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 столике, в ящике или на полке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Есть ножницы, спицы, ножи и иголки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Предметы опасны и очень остры,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Они для работы, а не для игры.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омашний\Desktop\безопасность\viber image 2019-05-08 , 10.44.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" y="116632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Домашний\Desktop\безопасность\viber image 2019-05-08 , 10.44.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76872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24605" y="120044"/>
            <a:ext cx="3384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 прошлый раз был педагогом,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Послезавтра – машинист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Должен знать он очень много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Потому что он АРТИСТ!!!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43844"/>
            <a:ext cx="5724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Постановка сказки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Корнея Чуковского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«МОЙДОДЫР»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01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омашний\Desktop\безопасность\viber image 2019-05-08 , 10.44.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Домашний\Desktop\безопасность\viber image 2019-05-08 , 10.44.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859819" cy="381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Домашний\Desktop\безопасность\viber image 2019-05-08 , 10.44.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76320"/>
            <a:ext cx="286231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7967" y="4293096"/>
            <a:ext cx="53479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Получен от природы дар,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 меч и не воздушный шар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Здоровье 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- это не </a:t>
            </a: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арбуз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Здоровье-очень 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ценный груз.</a:t>
            </a:r>
          </a:p>
          <a:p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3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</TotalTime>
  <Words>168</Words>
  <Application>Microsoft Office PowerPoint</Application>
  <PresentationFormat>Экран (4:3)</PresentationFormat>
  <Paragraphs>36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Домашний</cp:lastModifiedBy>
  <cp:revision>9</cp:revision>
  <dcterms:modified xsi:type="dcterms:W3CDTF">2019-05-08T07:15:52Z</dcterms:modified>
</cp:coreProperties>
</file>