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62" r:id="rId4"/>
    <p:sldId id="285" r:id="rId5"/>
    <p:sldId id="264" r:id="rId6"/>
    <p:sldId id="261" r:id="rId7"/>
    <p:sldId id="286" r:id="rId8"/>
    <p:sldId id="287" r:id="rId9"/>
    <p:sldId id="259" r:id="rId10"/>
    <p:sldId id="268" r:id="rId11"/>
    <p:sldId id="269" r:id="rId12"/>
    <p:sldId id="270" r:id="rId13"/>
    <p:sldId id="274" r:id="rId14"/>
    <p:sldId id="279" r:id="rId15"/>
    <p:sldId id="276" r:id="rId16"/>
    <p:sldId id="288" r:id="rId17"/>
    <p:sldId id="277" r:id="rId18"/>
    <p:sldId id="278" r:id="rId19"/>
    <p:sldId id="282" r:id="rId20"/>
    <p:sldId id="281" r:id="rId21"/>
    <p:sldId id="28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B6E19"/>
    <a:srgbClr val="F1995D"/>
    <a:srgbClr val="FF1D1D"/>
    <a:srgbClr val="FF3737"/>
    <a:srgbClr val="FF4F25"/>
    <a:srgbClr val="F197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34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29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44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44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23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54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93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25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04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55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7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7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81148-D3A1-4632-9427-2BED753EBB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6D76-6A03-4CC4-9F4B-C286686E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2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5000">
              <a:srgbClr val="F1995D"/>
            </a:gs>
            <a:gs pos="90000">
              <a:srgbClr val="FF1D1D"/>
            </a:gs>
            <a:gs pos="82000">
              <a:srgbClr val="FF4F25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603" y="675249"/>
            <a:ext cx="10438228" cy="2110154"/>
          </a:xfrm>
          <a:solidFill>
            <a:schemeClr val="accent2"/>
          </a:solidFill>
          <a:ln>
            <a:noFill/>
          </a:ln>
        </p:spPr>
        <p:txBody>
          <a:bodyPr>
            <a:prstTxWarp prst="textStop">
              <a:avLst/>
            </a:prstTxWarp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 друг или враг?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47836" flipH="1">
            <a:off x="1106265" y="2663749"/>
            <a:ext cx="3111731" cy="3706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0074" y="4236668"/>
            <a:ext cx="5501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Arial Black" pitchFamily="34" charset="0"/>
                <a:cs typeface="Times New Roman" panose="02020603050405020304" pitchFamily="18" charset="0"/>
              </a:rPr>
              <a:t>Краткосрочный проект подготовительной к школе группы</a:t>
            </a:r>
          </a:p>
          <a:p>
            <a:pPr algn="ctr"/>
            <a:r>
              <a:rPr lang="ru-RU" sz="2400" b="1" dirty="0" smtClean="0">
                <a:latin typeface="Arial Black" pitchFamily="34" charset="0"/>
                <a:cs typeface="Times New Roman" panose="02020603050405020304" pitchFamily="18" charset="0"/>
              </a:rPr>
              <a:t>«Солнышко»</a:t>
            </a:r>
            <a:endParaRPr lang="ru-RU" sz="2400" b="1" dirty="0"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2720" y="5913120"/>
            <a:ext cx="521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75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28398" y="304633"/>
            <a:ext cx="1746913" cy="30298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369" y="436098"/>
            <a:ext cx="93483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Исследовательская  деятельность: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способность целенаправленно наблюдать , исследовать.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Давать правильную оценку предметам и явлениям в процессе элементарной опытно-экспериментальной деятельности.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Лаборатория  «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Любознайка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« Предметы, из какого материала подвержены наиболее быстрому возгоранию».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Цель: показать детям как быстро загораются предметы из разных материалов.                                                            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  Чем  можно потушить огонь?» .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показать детям, какие средства можно использовать при тушении пожара.                                                     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 3.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«Огонь дышит».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: продолжать знакомить детей а правилами пожарной безопасности и свойствами огня.                                                                            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 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 Железо не горит».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Дать представление о том , что железо не горит, но сильно нагревается.                                           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 5 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Пожары  загрязняют воздух».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Показать наглядно, как огонь загрязняет предметы ( копоть)</a:t>
            </a:r>
            <a:endParaRPr lang="ru-RU" sz="2000" dirty="0"/>
          </a:p>
        </p:txBody>
      </p:sp>
      <p:pic>
        <p:nvPicPr>
          <p:cNvPr id="5" name="Picture 4" descr="20010c66dbff6bccbb0b0301cb7628c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9039" y="4677605"/>
            <a:ext cx="2219478" cy="134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615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Рассматривание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книг, плакатов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03509" y="5396346"/>
            <a:ext cx="3985147" cy="1049990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Знает мальчик и девчушка:</a:t>
            </a:r>
          </a:p>
          <a:p>
            <a:pPr algn="ctr"/>
            <a:r>
              <a:rPr lang="ru-RU" dirty="0" smtClean="0"/>
              <a:t>Спички детям-не игрушка.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02409" y="2011764"/>
            <a:ext cx="4287030" cy="241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7349">
            <a:off x="685879" y="1993691"/>
            <a:ext cx="2457867" cy="436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8708">
            <a:off x="9344246" y="2377816"/>
            <a:ext cx="2082392" cy="370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726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Встреча с пожарными, учебная эвакуация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8254" y="1780718"/>
            <a:ext cx="3639402" cy="20471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2745">
            <a:off x="8390198" y="1834059"/>
            <a:ext cx="3639402" cy="204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465" y="2206359"/>
            <a:ext cx="1974006" cy="3509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713" y="4352763"/>
            <a:ext cx="3639400" cy="204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2" descr="i?id=128794133-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1" y="4164892"/>
            <a:ext cx="2589262" cy="223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411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>
                <a:solidFill>
                  <a:schemeClr val="tx1"/>
                </a:solidFill>
              </a:rPr>
              <a:t>Чтение художественной литературы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80692">
            <a:off x="1990660" y="1837352"/>
            <a:ext cx="1673291" cy="2309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58474" y="4711987"/>
            <a:ext cx="2456770" cy="1694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94300" y="4225152"/>
            <a:ext cx="1555947" cy="221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39492" y="4183232"/>
            <a:ext cx="1659155" cy="2223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78081" y="4258889"/>
            <a:ext cx="1481887" cy="2215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13632">
            <a:off x="8580051" y="1729595"/>
            <a:ext cx="1837191" cy="23516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0757" y="4258889"/>
            <a:ext cx="1491397" cy="21476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28549">
            <a:off x="4964846" y="2035181"/>
            <a:ext cx="1535702" cy="17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14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118" y="2470244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774209" y="191069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Просмотр презентаций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41847">
            <a:off x="248922" y="2954964"/>
            <a:ext cx="3985147" cy="2808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38538" y="2085475"/>
            <a:ext cx="3114924" cy="4404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505200"/>
            <a:ext cx="152400" cy="152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657600"/>
            <a:ext cx="152400" cy="152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21881">
            <a:off x="8035622" y="2792084"/>
            <a:ext cx="3988293" cy="29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87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i="1" dirty="0">
                <a:solidFill>
                  <a:schemeClr val="tx1"/>
                </a:solidFill>
              </a:rPr>
              <a:t>Экскурсия по детскому саду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5542">
            <a:off x="436512" y="2074005"/>
            <a:ext cx="3861076" cy="217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7805" y="4097158"/>
            <a:ext cx="4091694" cy="2301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6166">
            <a:off x="7843908" y="2090511"/>
            <a:ext cx="3719819" cy="209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MCj02873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3363" y="1864873"/>
            <a:ext cx="1657766" cy="19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393dab163a1fddc5d060948992881b7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3811" y="4627782"/>
            <a:ext cx="1919556" cy="17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20010c66dbff6bccbb0b0301cb7628c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88182" y="5029298"/>
            <a:ext cx="1447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439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Лаборатория «</a:t>
            </a:r>
            <a:r>
              <a:rPr lang="ru-RU" i="1" dirty="0" err="1" smtClean="0">
                <a:solidFill>
                  <a:schemeClr val="tx1"/>
                </a:solidFill>
              </a:rPr>
              <a:t>Любознайка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5542">
            <a:off x="368186" y="3489832"/>
            <a:ext cx="4323854" cy="243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0819" y="3323435"/>
            <a:ext cx="1533190" cy="272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6166">
            <a:off x="9039476" y="1983038"/>
            <a:ext cx="2276628" cy="404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0442" y="1745509"/>
            <a:ext cx="1415814" cy="251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3" descr="c15dd2e7088286921802b501d2b9af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6132" y="1856935"/>
            <a:ext cx="1092205" cy="141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439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460310" y="191069"/>
            <a:ext cx="8939284" cy="1460312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Дидактическая игра «Что  должно быть на пожарном щите?»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2283">
            <a:off x="1202914" y="2347186"/>
            <a:ext cx="1915894" cy="3406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0466" y="2182400"/>
            <a:ext cx="2127544" cy="378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9291">
            <a:off x="7386488" y="3078380"/>
            <a:ext cx="4179231" cy="235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982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774209" y="191069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Реализация проекта с родителями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84189" y="1713666"/>
            <a:ext cx="1749794" cy="2491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0109" y="1677835"/>
            <a:ext cx="1771650" cy="2505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9590" y="1619238"/>
            <a:ext cx="1819275" cy="2505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8988" y="4181466"/>
            <a:ext cx="1764632" cy="24974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5553" y="4418145"/>
            <a:ext cx="3559838" cy="200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40148" y="1773420"/>
            <a:ext cx="3999894" cy="224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223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3708" y="1678675"/>
            <a:ext cx="9703557" cy="9144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Викторина по 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теме : «Мы - юные пожарные».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ru-RU" b="1" dirty="0">
                <a:solidFill>
                  <a:srgbClr val="FF6600"/>
                </a:solidFill>
              </a:rPr>
              <a:t> </a:t>
            </a: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Итог реализации проекта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5634" y="2958616"/>
            <a:ext cx="4618885" cy="259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915" y="3057309"/>
            <a:ext cx="1647608" cy="2929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6677" y="2901774"/>
            <a:ext cx="1928636" cy="34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9693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5588" y="1547446"/>
            <a:ext cx="10608212" cy="462951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данным органов пожарной охраны, каждый 6-7 пожар возникает из-за детских шалостей; 60 % пострадавших от пожаров – дети, ¾ из них – дошкольники. Чем это можно объяснить?  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Во-первых,  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последнее время случается всё больше пожаров во всём мире. Горят больницы, магазины, поезда, самолёты. Огонь не жалеет никого и ничего, во-вторых, родители мало обучают навыкам  правильного поведения в быту.   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  Актуальность проекта вызвана еще тем, что у детей дошкольного возраста отсутствует защитная психологическая реакция на экстремальные ситуации, которая свойственна взрослым. Желание постоянно открывать что-то новое, их непосредственность, любопытство часто ставит их перед реальной опасностью пожара.  Формирование у детей навыков осознанного безопасного поведения в быту и правила поведения при пожарной опасности реализуется через активную деятельность всех участников проекта. Взрослые, чтобы не случилось беды, должны предупредить ребенка о возможных последствиях, но не напугать его.  Реализация  данного проекта предполагает возможность рассказать и показать как созидательную, так и разрушительную сторону одного и того же явления, в данном случае огня, научить ребенка мерам предосторожности, а также правилам поведения при возникшем пожаре, которые помогут сохранить ему жизнь.     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24552" y="224448"/>
            <a:ext cx="5753687" cy="1097916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Актуальность </a:t>
            </a:r>
            <a:r>
              <a:rPr lang="ru-RU" b="1" dirty="0">
                <a:solidFill>
                  <a:schemeClr val="tx1"/>
                </a:solidFill>
              </a:rPr>
              <a:t>проекта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2407" y="178981"/>
            <a:ext cx="805212" cy="1418016"/>
          </a:xfrm>
          <a:prstGeom prst="rect">
            <a:avLst/>
          </a:prstGeom>
        </p:spPr>
      </p:pic>
      <p:pic>
        <p:nvPicPr>
          <p:cNvPr id="7" name="Picture 13" descr="c15dd2e7088286921802b501d2b9af5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5042" y="4895556"/>
            <a:ext cx="1092205" cy="141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2120" y="3567500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3015" y="2413338"/>
            <a:ext cx="9457898" cy="369331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Создана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макет пожарного щита.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Оформлена подборка наглядного материала, художественной литературы для детей.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Оформлена папка передвижка по пожарной безопасности для родителей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Оформлена подборка наглядной агитации для родителей.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Продукты проекта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2517" y="1776044"/>
            <a:ext cx="5570806" cy="313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286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6406" y="4544704"/>
            <a:ext cx="6196084" cy="136477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83392" y="709684"/>
            <a:ext cx="2947918" cy="38350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4139" y="2770495"/>
            <a:ext cx="4940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V="1">
            <a:off x="5404513" y="2074460"/>
            <a:ext cx="4612944" cy="201986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сутками сутки и ночью, и днем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Готовы пожарные к битве с огнем.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мало отважным пожарным быть,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злой и коварный огонь победить, 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следует много знать и уметь, 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четко и быстро огонь одолеть.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58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8972" y="1322364"/>
            <a:ext cx="9805182" cy="19132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Определить, когда огонь является другом, а когда врагом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686930" y="365759"/>
            <a:ext cx="4192172" cy="900334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Цель </a:t>
            </a:r>
            <a:r>
              <a:rPr lang="ru-RU" b="1" dirty="0">
                <a:solidFill>
                  <a:schemeClr val="tx1"/>
                </a:solidFill>
              </a:rPr>
              <a:t>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178148" y="2501703"/>
            <a:ext cx="5038578" cy="1029287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Гипотеза </a:t>
            </a:r>
            <a:r>
              <a:rPr lang="ru-RU" b="1" dirty="0">
                <a:solidFill>
                  <a:schemeClr val="tx1"/>
                </a:solidFill>
              </a:rPr>
              <a:t>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221544" y="3894407"/>
            <a:ext cx="9805182" cy="191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Чем же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является огонь на самом деле: другом или врагом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98524" y="4571108"/>
            <a:ext cx="2943130" cy="19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9317" y="1448973"/>
            <a:ext cx="10002129" cy="482521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Узнать откуда появился огонь, значение огня в жизни человека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помощью опытов познакомиться с некоторыми свойствами огня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Расширять знания о профессии пожарного, познакомить с правилами тушения огня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Формировать умения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осознанного выполнения правил противопожарной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Для педагогов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Повысить профессиональную компетентность через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аналитическую деятельность по теме проекта.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родителей: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Информировать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родителей о противопожарной безопасности.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Вовлечь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родителей в образовательный процесс ДОУ.</a:t>
            </a:r>
          </a:p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010486" y="365759"/>
            <a:ext cx="6147582" cy="1167619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Задачи проекта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5772" y="4586067"/>
            <a:ext cx="1663996" cy="17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728" y="1390393"/>
            <a:ext cx="7066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Спросить у взрослых, как они относятся к огню.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Прочитать книги, посмотреть мультфильм об огне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Найти информацию в Интернете о способах и средствах тушения огня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Провести опытно-экспериментальную деятельность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984737" y="351904"/>
            <a:ext cx="5647653" cy="956392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Методы исследования: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35237" y="810468"/>
            <a:ext cx="2674961" cy="3630304"/>
          </a:xfrm>
          <a:prstGeom prst="rect">
            <a:avLst/>
          </a:prstGeom>
        </p:spPr>
      </p:pic>
      <p:sp>
        <p:nvSpPr>
          <p:cNvPr id="6" name="Блок-схема: перфолента 5"/>
          <p:cNvSpPr/>
          <p:nvPr/>
        </p:nvSpPr>
        <p:spPr>
          <a:xfrm>
            <a:off x="883919" y="3655467"/>
            <a:ext cx="2098432" cy="691450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Тип проекта: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1840" y="2855743"/>
            <a:ext cx="4389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3595" y="2991115"/>
            <a:ext cx="136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  <a:endParaRPr lang="ru-RU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909710" y="2851265"/>
            <a:ext cx="2030438" cy="721929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Вид проекта: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6506" y="3790628"/>
            <a:ext cx="511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</a:t>
            </a:r>
            <a:endParaRPr lang="ru-RU" dirty="0"/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881574" y="4539387"/>
            <a:ext cx="2790093" cy="721930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Участники проекта: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5342" y="4688616"/>
            <a:ext cx="606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подготовительной группы, воспитатели, родители</a:t>
            </a:r>
            <a:endParaRPr lang="ru-RU" dirty="0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893297" y="5479578"/>
            <a:ext cx="2834641" cy="639868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Срок реализации: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81472" y="5558468"/>
            <a:ext cx="343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 апреля -30 апреля 2019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291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5153"/>
            <a:ext cx="10515600" cy="436181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этап. Подготовительный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 детей по данной теме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Составление паспорта проекта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детской художественной литературы  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  чтения детям .                                                       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-Подбор игрового материала для сюжетно-ролевых игр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Подбор материала для проведения опытов    и   экспериментов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Работа с методическим материалом, литературой по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данной теме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-Оформление информационного стенда для родителей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746913" y="365125"/>
            <a:ext cx="8625385" cy="1282343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Этапы реализации </a:t>
            </a:r>
            <a:r>
              <a:rPr lang="ru-RU" b="1" dirty="0">
                <a:solidFill>
                  <a:schemeClr val="tx1"/>
                </a:solidFill>
              </a:rPr>
              <a:t>проекта: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3" descr="92502837.jpg"/>
          <p:cNvPicPr>
            <a:picLocks noChangeAspect="1" noChangeArrowheads="1"/>
          </p:cNvPicPr>
          <p:nvPr/>
        </p:nvPicPr>
        <p:blipFill>
          <a:blip r:embed="rId2" cstate="print"/>
          <a:srcRect t="6250" b="14584"/>
          <a:stretch>
            <a:fillRect/>
          </a:stretch>
        </p:blipFill>
        <p:spPr bwMode="auto">
          <a:xfrm>
            <a:off x="9057970" y="1824332"/>
            <a:ext cx="2562984" cy="241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60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6082" y="3244334"/>
            <a:ext cx="657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 реализации  проекта: </a:t>
            </a:r>
            <a:r>
              <a:rPr lang="ru-RU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реализации  проекта: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17452" y="590843"/>
            <a:ext cx="10636348" cy="558612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этап. Основной</a:t>
            </a: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Ознакомление с художественной  литературой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Чтение  С.Я.Маршак « Кошкин дом»,  С.Михалков « Дядя Степа»                                        Цель: Закрепить знания детей о причинах возникновения пожаров, мерах предосторожности.                                                                                                                       - Чтение  С.Я Маршак « Пожар» ,  Т.Фетисова  « Куда спешат красные машины»                                                                                                                    Цель: закрепить знания детей о причинах возникновения пожаров, как пожарные тушат огонь.                                                                                                                           - Чтение Л.Н.Толстой « Пожар», « Пожарные машины»,  К.Чуковский «Путаница»                                                                                                                   Цель: Закрепить знания детей о причинах возникновения пожаров, мерах предосторожности, профессии пожарного.                                                                         -Чтение сказок « Как человек подружился с огнем», « Как на селе пожарную каланчу построили», « Как Тимоша царевну спас»,  Е.Пермяк ,   « Как огонь воду замуж взял».                                                                                                                              - Заучивание стихотворения  М.Лазарева « Тревога»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192" y="5196761"/>
            <a:ext cx="2470358" cy="147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6082" y="3244334"/>
            <a:ext cx="657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 реализации  проекта: </a:t>
            </a:r>
            <a:r>
              <a:rPr lang="ru-RU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реализации  проекта: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17452" y="590843"/>
            <a:ext cx="10636348" cy="558612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pPr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Дидактическая игра : «Верно- не верно», « Что будет , если…..», « Последовательные картинки», « Это следует запомнить….». 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Цель: Развивать мышление детей, повторить правила детей во время пожара.                                                                                                                 - Словесная игра- загадка:  « Слушай внимательно».     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Цель: научить детей находить предметы по заданным признакам ( отгадать загадку, продолжить стихотворение).                                                                   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-Дидактическая  игра : « Найди  ответ» , « Огнеопасные предметы»,  « Причины  пожаров».         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Цель: закрепить знания детей о правилах пожарной безопасности .                                                                                                           -Настольная игра:  « Разложи по порядку» ,« Как делать нельзя».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Цель : учить самостоятельно находить решение проблемы , сохранения своего здоровья при возникновении пожара.                                 			                                   	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Игры – эстафеты : «Отважные пожарные», « Кто быстрее отберет  картинки с изображением предметов,      необходимых для 	тушения пожара».                                                 – Сюжетно-ролевые игры : « Водитель пожарной  части» ,  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 Пожар в  доме», «Больница. Медицинский осмотр  пожарных».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755649" y="391886"/>
            <a:ext cx="10580008" cy="547188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9" descr="0_6fcf6_6fc1771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075" y="4517065"/>
            <a:ext cx="3028755" cy="215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572" y="377371"/>
            <a:ext cx="10603244" cy="598122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dirty="0"/>
              <a:t> 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  <a:endParaRPr lang="ru-RU" sz="5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Занятие « Огонь – наш друг».  Цель : рассказать об открытии человеком огня; как огонь дошел до наших дней, как он помогает человеку.                                                                                                           –Занятие « Пожароопасные предметы».  Цель: формировать представление детей о пожароопасных предмета, которыми нельзя самостоятельно пользоваться.                                                                                                             –Занятие: « Эта спичка – невеличка». Цель : Рассказать детям , для чего люди используют спички, разъяснить их опасность.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- Занятие « Пожар в квартире».  Цель : углубить и систематизировать знания детей о причинах возникновения пожара; познакомить детей с  номером « 01»( 112), по которому необходимо звонить в случае пожара; научить звонить в пожарную часть по телефону, вести диалог,  называть домашний адрес.                                                      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- Занятие « Лесной пожар». Цель : познакомить с правилами   пожарной безопасности в лесу.                                                                                         - Занятие « Пожарный- герой , он с огнем вступает в бой».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Цель: расширить и углубить знания о труде пожарных.                                                                                                                                                 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Пословицы ,поговорки и загадки  о пожаре и огне.    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Просмотр презентаци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й 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« Уроков осторожности тетушки Совы».                                                                                                           – Экскурсия по детскому саду ( знакомство с уголком пожарной  безопасности)                                                                                                                                                    –Учебная эвакуация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-  Встреча с пожарными</a:t>
            </a:r>
          </a:p>
          <a:p>
            <a:endParaRPr lang="ru-RU" dirty="0"/>
          </a:p>
        </p:txBody>
      </p:sp>
      <p:pic>
        <p:nvPicPr>
          <p:cNvPr id="5" name="Объект 3" descr="oplachivaemyy_opros_dlya_mam_detey_0_12_mes_30242996_1_F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8662" y="4034971"/>
            <a:ext cx="2166937" cy="248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53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693</Words>
  <Application>Microsoft Office PowerPoint</Application>
  <PresentationFormat>Произвольный</PresentationFormat>
  <Paragraphs>130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Актуальность проекта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макс</cp:lastModifiedBy>
  <cp:revision>102</cp:revision>
  <dcterms:created xsi:type="dcterms:W3CDTF">2015-02-08T06:57:32Z</dcterms:created>
  <dcterms:modified xsi:type="dcterms:W3CDTF">2019-05-06T08:38:33Z</dcterms:modified>
</cp:coreProperties>
</file>