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группа «Колобок»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175351" cy="1793167"/>
          </a:xfrm>
        </p:spPr>
        <p:txBody>
          <a:bodyPr/>
          <a:lstStyle/>
          <a:p>
            <a:r>
              <a:rPr lang="ru-RU" dirty="0" err="1" smtClean="0"/>
              <a:t>Мнемотаблица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«Вода появляется из ручейка»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511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1105347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182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8973" y="5229200"/>
            <a:ext cx="6512511" cy="1143000"/>
          </a:xfrm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Ручьи по пути собирает река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966692"/>
            <a:ext cx="5060032" cy="1113304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Вода появляется из ручейка,</a:t>
            </a:r>
          </a:p>
        </p:txBody>
      </p:sp>
      <p:pic>
        <p:nvPicPr>
          <p:cNvPr id="2050" name="Picture 2" descr="C:\Users\asus\Desktop\F7QEQnrrp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8925"/>
            <a:ext cx="33020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sus\Desktop\S0a45Rk86P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132856"/>
            <a:ext cx="2893340" cy="278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0193" y="4797153"/>
            <a:ext cx="5823301" cy="936104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 наконец не вливается в море.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986" y="3376527"/>
            <a:ext cx="4797152" cy="681256"/>
          </a:xfrm>
        </p:spPr>
        <p:txBody>
          <a:bodyPr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Река полноводно бежит на просторе,</a:t>
            </a:r>
          </a:p>
        </p:txBody>
      </p:sp>
      <p:pic>
        <p:nvPicPr>
          <p:cNvPr id="3074" name="Picture 2" descr="C:\Users\asus\Desktop\4is6WbN3q4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6311"/>
            <a:ext cx="2894657" cy="289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sus\Desktop\jYoUfYUY56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672" y="2204865"/>
            <a:ext cx="2884091" cy="234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03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5085184"/>
            <a:ext cx="6512511" cy="1143000"/>
          </a:xfrm>
        </p:spPr>
        <p:txBody>
          <a:bodyPr/>
          <a:lstStyle/>
          <a:p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Сгущается влага над ним как сметана. Она поднимается выше. Пока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559050"/>
            <a:ext cx="6381328" cy="1041296"/>
          </a:xfrm>
        </p:spPr>
        <p:txBody>
          <a:bodyPr>
            <a:no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Моря пополняют запас океана:</a:t>
            </a:r>
          </a:p>
        </p:txBody>
      </p:sp>
      <p:pic>
        <p:nvPicPr>
          <p:cNvPr id="4098" name="Picture 2" descr="C:\Users\asus\Desktop\oCvRL4tE5X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95" y="404664"/>
            <a:ext cx="2998673" cy="215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sus\Desktop\PEZ84MMCo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7" y="2132855"/>
            <a:ext cx="2914554" cy="271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37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7872" y="4990619"/>
            <a:ext cx="6512511" cy="1143000"/>
          </a:xfrm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Снега превратятся весной в ручейки,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3268596"/>
            <a:ext cx="6669360" cy="1026996"/>
          </a:xfrm>
        </p:spPr>
        <p:txBody>
          <a:bodyPr>
            <a:normAutofit fontScale="25000" lnSpcReduction="20000"/>
          </a:bodyPr>
          <a:lstStyle/>
          <a:p>
            <a:r>
              <a:rPr lang="ru-RU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превращается в облака</a:t>
            </a:r>
            <a:r>
              <a:rPr lang="ru-RU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облака, пролетая над нами,</a:t>
            </a:r>
          </a:p>
          <a:p>
            <a:r>
              <a:rPr lang="ru-RU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Дождем проливаются, сыплют снегами.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122" name="Picture 2" descr="C:\Users\asus\Desktop\n-tkS_kYN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3713542" cy="299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sus\Desktop\RHepHkcztF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175214"/>
            <a:ext cx="3328634" cy="283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344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715000"/>
            <a:ext cx="8267654" cy="954360"/>
          </a:xfrm>
        </p:spPr>
        <p:txBody>
          <a:bodyPr/>
          <a:lstStyle/>
          <a:p>
            <a:pPr algn="l"/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Все это и зовут в народе:</a:t>
            </a:r>
            <a:b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Круговорот воды в природе.</a:t>
            </a:r>
            <a:b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771621"/>
            <a:ext cx="6741368" cy="943434"/>
          </a:xfrm>
        </p:spPr>
        <p:txBody>
          <a:bodyPr>
            <a:normAutofit fontScale="92500"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Ручьи побегут до ближайшей реки</a:t>
            </a:r>
            <a:r>
              <a:rPr lang="ru-RU" dirty="0"/>
              <a:t>.</a:t>
            </a:r>
          </a:p>
        </p:txBody>
      </p:sp>
      <p:pic>
        <p:nvPicPr>
          <p:cNvPr id="6146" name="Picture 2" descr="C:\Users\asus\Desktop\Xn6EYv4ngr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25" y="0"/>
            <a:ext cx="3285868" cy="278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sus\Desktop\2sYt-yZvBO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093" y="3404135"/>
            <a:ext cx="4417283" cy="225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764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asus\Desktop\y00srFf8ky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476672"/>
            <a:ext cx="4038725" cy="554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54428"/>
            <a:ext cx="9145016" cy="6590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376576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</TotalTime>
  <Words>84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Мнемотаблица «Вода появляется из ручейка»</vt:lpstr>
      <vt:lpstr>Презентация PowerPoint</vt:lpstr>
      <vt:lpstr>Ручьи по пути собирает река,</vt:lpstr>
      <vt:lpstr>Пока наконец не вливается в море.</vt:lpstr>
      <vt:lpstr>Сгущается влага над ним как сметана. Она поднимается выше. Пока</vt:lpstr>
      <vt:lpstr>Снега превратятся весной в ручейки,</vt:lpstr>
      <vt:lpstr>Все это и зовут в народе: Круговорот воды в природе.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Мнемотаблица «Вода появляется из ручейка»</dc:title>
  <dc:creator>asus</dc:creator>
  <cp:lastModifiedBy>asus</cp:lastModifiedBy>
  <cp:revision>5</cp:revision>
  <dcterms:created xsi:type="dcterms:W3CDTF">2020-05-12T05:21:02Z</dcterms:created>
  <dcterms:modified xsi:type="dcterms:W3CDTF">2020-05-12T06:22:03Z</dcterms:modified>
</cp:coreProperties>
</file>