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6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9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1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17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21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81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2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8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5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5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4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5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7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7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8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8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C94938-6C9A-4C90-AB53-2A4D0B613C2F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EDE8DF-99D2-4326-BF9C-C69618F5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1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g"/><Relationship Id="rId7" Type="http://schemas.openxmlformats.org/officeDocument/2006/relationships/image" Target="../media/image3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11" Type="http://schemas.openxmlformats.org/officeDocument/2006/relationships/image" Target="../media/image25.jpg"/><Relationship Id="rId5" Type="http://schemas.openxmlformats.org/officeDocument/2006/relationships/image" Target="../media/image18.jpg"/><Relationship Id="rId10" Type="http://schemas.openxmlformats.org/officeDocument/2006/relationships/image" Target="../media/image24.jpg"/><Relationship Id="rId4" Type="http://schemas.openxmlformats.org/officeDocument/2006/relationships/image" Target="../media/image32.jpg"/><Relationship Id="rId9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 СНЕГОВИКОВ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ВЫСТАВКА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МАДОУ «ДС № 40 г. Челябинска» </a:t>
            </a:r>
          </a:p>
          <a:p>
            <a:r>
              <a:rPr lang="ru-RU" dirty="0" smtClean="0"/>
              <a:t>Декабрь 2019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02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11056"/>
          </a:xfrm>
        </p:spPr>
        <p:txBody>
          <a:bodyPr>
            <a:normAutofit fontScale="90000"/>
          </a:bodyPr>
          <a:lstStyle/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благоприятной эмоциональной атмосферы в преддверии Нового года;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являются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эстетического и художественного уровня оформления детского сада в зимний период;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у детей и взрослых творческих способностей, художественного вкуса, желания создавать поделки своими руками;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навыков совместной деятельности детей и родителей (законных представителей);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содействие укреплению сотрудничества ДОУ и семьи.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место проведения выставки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проводится с 02 по 27 декабря 2019 г.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выставке принимают участие воспитанники и родители (законные представители) ДОУ, всех возрастных групп. Педагоги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выставки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проводится по следующим номинациям: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«Снеговик - Великан»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«Снеговик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Очаровашка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«Снеговик – Малышка»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6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СНЕГОВИКОВ»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«СНЕГОВИК ВЕЛИКАН»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8" y="271951"/>
            <a:ext cx="1595326" cy="21217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59" y="271950"/>
            <a:ext cx="1595326" cy="21217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62" y="271951"/>
            <a:ext cx="1595326" cy="2121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86" y="271949"/>
            <a:ext cx="1595326" cy="21217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60" y="336814"/>
            <a:ext cx="1595326" cy="21217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30" y="2648309"/>
            <a:ext cx="1595326" cy="21217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12" y="2506929"/>
            <a:ext cx="1595326" cy="21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Н</a:t>
            </a:r>
            <a:r>
              <a:rPr lang="ru-RU" dirty="0" smtClean="0"/>
              <a:t>оминация Снеговик  - </a:t>
            </a:r>
            <a:r>
              <a:rPr lang="ru-RU" dirty="0" err="1" smtClean="0"/>
              <a:t>очаровашка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2" y="671409"/>
            <a:ext cx="1362270" cy="18118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47" y="671409"/>
            <a:ext cx="1362270" cy="181181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95" y="2859508"/>
            <a:ext cx="1362270" cy="1811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941" y="740408"/>
            <a:ext cx="1362270" cy="1021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56" y="679477"/>
            <a:ext cx="1362270" cy="1811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8" y="679476"/>
            <a:ext cx="1362270" cy="18118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71" y="2782575"/>
            <a:ext cx="1362270" cy="18118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47" y="2843154"/>
            <a:ext cx="1362270" cy="18118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040" y="2859508"/>
            <a:ext cx="1362270" cy="18118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00" y="2767511"/>
            <a:ext cx="1362270" cy="18118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65" y="731325"/>
            <a:ext cx="1362270" cy="102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Номинация Снеговик  - </a:t>
            </a:r>
            <a:r>
              <a:rPr lang="ru-RU" dirty="0" err="1" smtClean="0"/>
              <a:t>очаровашка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15" y="206849"/>
            <a:ext cx="1457820" cy="1938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10" y="2341346"/>
            <a:ext cx="1409716" cy="1953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10" y="230218"/>
            <a:ext cx="1296493" cy="1863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82" y="2294808"/>
            <a:ext cx="1503940" cy="2000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24" y="2312115"/>
            <a:ext cx="1635502" cy="2175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8" y="3104370"/>
            <a:ext cx="1793597" cy="1345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7" y="233385"/>
            <a:ext cx="1747658" cy="1310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36" y="190319"/>
            <a:ext cx="1482678" cy="19719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81" y="250551"/>
            <a:ext cx="1392101" cy="18514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72" y="2311837"/>
            <a:ext cx="1562995" cy="21754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7" y="1736411"/>
            <a:ext cx="1747658" cy="12586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35" y="150405"/>
            <a:ext cx="1542700" cy="20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Номинация Снеговик  - </a:t>
            </a:r>
            <a:r>
              <a:rPr lang="ru-RU" dirty="0" err="1" smtClean="0"/>
              <a:t>очаровашка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24" y="391582"/>
            <a:ext cx="1687088" cy="2324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19" y="449335"/>
            <a:ext cx="1738228" cy="2350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329" y="2821166"/>
            <a:ext cx="1767309" cy="2350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94" y="2140823"/>
            <a:ext cx="1977879" cy="1360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54719" y="661356"/>
            <a:ext cx="2324068" cy="174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45" y="2939734"/>
            <a:ext cx="2063464" cy="1547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21" y="424205"/>
            <a:ext cx="2005282" cy="1503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6" y="2085216"/>
            <a:ext cx="1962534" cy="1471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70" y="3034495"/>
            <a:ext cx="1977878" cy="13911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9" y="370847"/>
            <a:ext cx="1964140" cy="14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7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Снеговик  - малышка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07" y="379802"/>
            <a:ext cx="1463132" cy="1945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70" y="379802"/>
            <a:ext cx="1450347" cy="19289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47" y="2377562"/>
            <a:ext cx="1573508" cy="20927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37" y="2414157"/>
            <a:ext cx="1558339" cy="20725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391783"/>
            <a:ext cx="2540000" cy="1905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47" y="2413575"/>
            <a:ext cx="1559216" cy="20737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13" y="2408448"/>
            <a:ext cx="1541279" cy="20499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37" y="403764"/>
            <a:ext cx="2540000" cy="1905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4" y="280119"/>
            <a:ext cx="1600247" cy="21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507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</TotalTime>
  <Words>34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Times New Roman</vt:lpstr>
      <vt:lpstr>Wingdings 3</vt:lpstr>
      <vt:lpstr>Сектор</vt:lpstr>
      <vt:lpstr>ПАРАД СНЕГОВИКОВ ВЫСТАВКА РАБОТ</vt:lpstr>
      <vt:lpstr>      Цели выставки: Создание благоприятной эмоциональной атмосферы в преддверии Нового года; Задачами выставки являются: - повышение эстетического и художественного уровня оформления детского сада в зимний период; - развитие у детей и взрослых творческих способностей, художественного вкуса, желания создавать поделки своими руками; -формирование навыков совместной деятельности детей и родителей (законных представителей); - содействие укреплению сотрудничества ДОУ и семьи. Сроки и место проведения выставки Выставка проводится с 02 по 27 декабря 2019 г. Участники выставки В выставке принимают участие воспитанники и родители (законные представители) ДОУ, всех возрастных групп. Педагоги ДОУ  Номинации выставки Выставка проводится по следующим номинациям: - «Снеговик - Великан» - «Снеговик - Очаровашка» - «Снеговик – Малышка» </vt:lpstr>
      <vt:lpstr>«ПАРАД СНЕГОВИКОВ»  номинация «СНЕГОВИК ВЕЛИКАН»</vt:lpstr>
      <vt:lpstr> Номинация Снеговик  - очаровашка</vt:lpstr>
      <vt:lpstr>Номинация Снеговик  - очаровашка</vt:lpstr>
      <vt:lpstr>Номинация Снеговик  - очаровашка</vt:lpstr>
      <vt:lpstr>Номинация Снеговик  - малышка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ПАРАД СНЕГОВИКОВ ВЫСТАВКА РАБОТ</dc:title>
  <dc:creator>Kakadu_214_1</dc:creator>
  <cp:lastModifiedBy>Kakadu_214_1</cp:lastModifiedBy>
  <cp:revision>11</cp:revision>
  <dcterms:created xsi:type="dcterms:W3CDTF">2020-01-14T06:35:50Z</dcterms:created>
  <dcterms:modified xsi:type="dcterms:W3CDTF">2020-01-14T09:44:39Z</dcterms:modified>
</cp:coreProperties>
</file>