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705" autoAdjust="0"/>
  </p:normalViewPr>
  <p:slideViewPr>
    <p:cSldViewPr>
      <p:cViewPr varScale="1">
        <p:scale>
          <a:sx n="102" d="100"/>
          <a:sy n="102" d="100"/>
        </p:scale>
        <p:origin x="189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Проект «Профессия продавец»: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/>
              <a:t> </a:t>
            </a:r>
            <a:r>
              <a:rPr lang="ru-RU" b="1" dirty="0" smtClean="0">
                <a:solidFill>
                  <a:schemeClr val="tx1"/>
                </a:solidFill>
              </a:rPr>
              <a:t>МАДОУ «ДС№40 г. Челябинска» </a:t>
            </a:r>
          </a:p>
          <a:p>
            <a:pPr algn="r"/>
            <a:r>
              <a:rPr lang="ru-RU" b="1" dirty="0" smtClean="0">
                <a:solidFill>
                  <a:schemeClr val="tx1"/>
                </a:solidFill>
              </a:rPr>
              <a:t>Средняя группа «Журавлик» Булатова А.А, </a:t>
            </a:r>
            <a:r>
              <a:rPr lang="ru-RU" b="1" dirty="0" err="1" smtClean="0">
                <a:solidFill>
                  <a:schemeClr val="tx1"/>
                </a:solidFill>
              </a:rPr>
              <a:t>Сиковская</a:t>
            </a:r>
            <a:r>
              <a:rPr lang="ru-RU" b="1" dirty="0" smtClean="0">
                <a:solidFill>
                  <a:schemeClr val="tx1"/>
                </a:solidFill>
              </a:rPr>
              <a:t> Е.А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89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Актуальность проекта: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 Игра – ведущий вид деятельности в дошкольном возрасте.</a:t>
            </a:r>
          </a:p>
          <a:p>
            <a:pPr marL="0" indent="0">
              <a:buNone/>
            </a:pPr>
            <a:r>
              <a:rPr lang="ru-RU" dirty="0" smtClean="0"/>
              <a:t>Сюжетно </a:t>
            </a:r>
            <a:r>
              <a:rPr lang="ru-RU" dirty="0"/>
              <a:t>– ролевые игры позволяют развивать творческие способности детей, их фантазию и артистизм, учат вживаться в образ того или иного персонажа, играть определенную </a:t>
            </a:r>
            <a:r>
              <a:rPr lang="ru-RU" dirty="0" smtClean="0"/>
              <a:t>роль. </a:t>
            </a:r>
            <a:r>
              <a:rPr lang="ru-RU" dirty="0"/>
              <a:t>Проигрывая различные жизненные ситуации, дети учатся идти на компромисс, меньше ошибаться в людях, избегать конфликтных ситуациях, поддерживать дружелюбную атмосферу.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889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Цель: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 Ф</a:t>
            </a:r>
            <a:r>
              <a:rPr lang="ru-RU" dirty="0" smtClean="0"/>
              <a:t>ормирование </a:t>
            </a:r>
            <a:r>
              <a:rPr lang="ru-RU" dirty="0"/>
              <a:t>представлений детей о профессии продавец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/>
              <a:t>Продолжительность проекта: 2 недели.</a:t>
            </a:r>
          </a:p>
        </p:txBody>
      </p:sp>
    </p:spTree>
    <p:extLst>
      <p:ext uri="{BB962C8B-B14F-4D97-AF65-F5344CB8AC3E}">
        <p14:creationId xmlns:p14="http://schemas.microsoft.com/office/powerpoint/2010/main" val="3984491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Задачи: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/>
              <a:t> </a:t>
            </a:r>
            <a:r>
              <a:rPr lang="ru-RU" dirty="0"/>
              <a:t>расширять знания детей о магазине;</a:t>
            </a:r>
          </a:p>
          <a:p>
            <a:r>
              <a:rPr lang="ru-RU" dirty="0" smtClean="0"/>
              <a:t>продолжать </a:t>
            </a:r>
            <a:r>
              <a:rPr lang="ru-RU" dirty="0"/>
              <a:t>знакомить детей с профессией продавца, кассира и др.;  </a:t>
            </a:r>
          </a:p>
          <a:p>
            <a:r>
              <a:rPr lang="ru-RU" dirty="0" smtClean="0"/>
              <a:t>закреплять </a:t>
            </a:r>
            <a:r>
              <a:rPr lang="ru-RU" dirty="0"/>
              <a:t>представления детей о труде взрослых.</a:t>
            </a:r>
          </a:p>
          <a:p>
            <a:r>
              <a:rPr lang="ru-RU" dirty="0" smtClean="0"/>
              <a:t>активизировать </a:t>
            </a:r>
            <a:r>
              <a:rPr lang="ru-RU" dirty="0"/>
              <a:t>речевое взаимодействие детей в игре, умение поддерживать беседу.</a:t>
            </a:r>
          </a:p>
          <a:p>
            <a:r>
              <a:rPr lang="ru-RU" dirty="0" smtClean="0"/>
              <a:t>формировать </a:t>
            </a:r>
            <a:r>
              <a:rPr lang="ru-RU" dirty="0"/>
              <a:t>навыки культурного поведения- умения позитивно общаться и взаимодействовать со сверстниками, проявлять доброжелательность и уважение друг к другу;</a:t>
            </a:r>
          </a:p>
          <a:p>
            <a:r>
              <a:rPr lang="ru-RU" dirty="0" smtClean="0"/>
              <a:t>способствовать </a:t>
            </a:r>
            <a:r>
              <a:rPr lang="ru-RU" dirty="0"/>
              <a:t>развитию у детей творческого потенциала в процессе игры.</a:t>
            </a:r>
          </a:p>
        </p:txBody>
      </p:sp>
    </p:spTree>
    <p:extLst>
      <p:ext uri="{BB962C8B-B14F-4D97-AF65-F5344CB8AC3E}">
        <p14:creationId xmlns:p14="http://schemas.microsoft.com/office/powerpoint/2010/main" val="1719307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ФОРМЫ и МЕТОДЫ РЕАЛИЗАЦИИ ПРОЕКТА: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С </a:t>
            </a:r>
            <a:r>
              <a:rPr lang="ru-RU" b="1" dirty="0"/>
              <a:t>детьми: </a:t>
            </a:r>
            <a:r>
              <a:rPr lang="ru-RU" dirty="0"/>
              <a:t>беседы, НОД, чтение и обсуждение произведений художественной литературы, продуктивная деятельность, дидактические игры, строительно-конструктивные игры, обыгрывание сюжетно-ролевых, игровых ситуаций.</a:t>
            </a:r>
          </a:p>
          <a:p>
            <a:r>
              <a:rPr lang="ru-RU" b="1" dirty="0"/>
              <a:t>С родителями</a:t>
            </a:r>
            <a:r>
              <a:rPr lang="ru-RU" dirty="0"/>
              <a:t>:  беседы, индивидуальные консультации,  привлечение к организации  совместных с детьми наблюдений, к изготовлению атрибутов игры.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3047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Ожидаемые результаты: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формирование </a:t>
            </a:r>
            <a:r>
              <a:rPr lang="ru-RU" dirty="0"/>
              <a:t>и развитие ролевого поведения у дошкольников;</a:t>
            </a:r>
          </a:p>
          <a:p>
            <a:r>
              <a:rPr lang="ru-RU" dirty="0" smtClean="0"/>
              <a:t>совершенствование </a:t>
            </a:r>
            <a:r>
              <a:rPr lang="ru-RU" dirty="0"/>
              <a:t>и расширение игровых умений;</a:t>
            </a:r>
          </a:p>
          <a:p>
            <a:r>
              <a:rPr lang="ru-RU" dirty="0" smtClean="0"/>
              <a:t>обогащение </a:t>
            </a:r>
            <a:r>
              <a:rPr lang="ru-RU" dirty="0"/>
              <a:t>и расширение представлений у детей </a:t>
            </a:r>
            <a:r>
              <a:rPr lang="ru-RU" dirty="0" smtClean="0"/>
              <a:t>об </a:t>
            </a:r>
            <a:r>
              <a:rPr lang="ru-RU" dirty="0"/>
              <a:t>окружающем по теме: «Магазин», о  культуре взаимодействия с окружающими;</a:t>
            </a:r>
          </a:p>
          <a:p>
            <a:r>
              <a:rPr lang="ru-RU" dirty="0" smtClean="0"/>
              <a:t>развитие </a:t>
            </a:r>
            <a:r>
              <a:rPr lang="ru-RU" dirty="0"/>
              <a:t>диалогической речи (наличие умения составлять диалоги в соответствии с принятой ролью);</a:t>
            </a:r>
          </a:p>
          <a:p>
            <a:r>
              <a:rPr lang="ru-RU" dirty="0" smtClean="0"/>
              <a:t>формирование </a:t>
            </a:r>
            <a:r>
              <a:rPr lang="ru-RU" dirty="0"/>
              <a:t>культуры позитивного поведения;</a:t>
            </a:r>
          </a:p>
          <a:p>
            <a:r>
              <a:rPr lang="ru-RU" dirty="0" smtClean="0"/>
              <a:t>совершенствование </a:t>
            </a:r>
            <a:r>
              <a:rPr lang="ru-RU" dirty="0"/>
              <a:t>навыков партнерского взаимодействия в парах.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88920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73</Words>
  <Application>Microsoft Office PowerPoint</Application>
  <PresentationFormat>Экран (4:3)</PresentationFormat>
  <Paragraphs>26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Arial</vt:lpstr>
      <vt:lpstr>Calibri</vt:lpstr>
      <vt:lpstr>Тема Office</vt:lpstr>
      <vt:lpstr>Проект «Профессия продавец»: </vt:lpstr>
      <vt:lpstr>Актуальность проекта:</vt:lpstr>
      <vt:lpstr>Цель:</vt:lpstr>
      <vt:lpstr>Задачи:</vt:lpstr>
      <vt:lpstr>ФОРМЫ и МЕТОДЫ РЕАЛИЗАЦИИ ПРОЕКТА: </vt:lpstr>
      <vt:lpstr>Ожидаемые результаты: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сюжетно-ролевой игры: «Магазин Пятерочка»</dc:title>
  <cp:lastModifiedBy>Kakadu_214_1</cp:lastModifiedBy>
  <cp:revision>5</cp:revision>
  <dcterms:modified xsi:type="dcterms:W3CDTF">2019-10-10T10:05:49Z</dcterms:modified>
</cp:coreProperties>
</file>